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626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7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259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614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86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243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065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44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229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649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097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89CD-509E-4010-948E-ACC13482C000}" type="datetimeFigureOut">
              <a:rPr lang="lv-LV" smtClean="0"/>
              <a:t>2013.05.28.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6983-05C3-4DFD-BAA3-E302AFD006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777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/>
          </a:bodyPr>
          <a:lstStyle/>
          <a:p>
            <a:r>
              <a:rPr lang="lv-LV" sz="2800" dirty="0" smtClean="0"/>
              <a:t>EIROPAS LICEJU PARLAMENTA </a:t>
            </a:r>
            <a:br>
              <a:rPr lang="lv-LV" sz="2800" dirty="0" smtClean="0"/>
            </a:br>
            <a:r>
              <a:rPr lang="lv-LV" sz="2800" dirty="0" smtClean="0"/>
              <a:t>21 KONFERENCE</a:t>
            </a:r>
            <a:endParaRPr lang="lv-LV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240360"/>
          </a:xfrm>
        </p:spPr>
        <p:txBody>
          <a:bodyPr>
            <a:noAutofit/>
          </a:bodyPr>
          <a:lstStyle/>
          <a:p>
            <a:r>
              <a:rPr lang="lv-LV" sz="4400" dirty="0" smtClean="0">
                <a:solidFill>
                  <a:srgbClr val="002060"/>
                </a:solidFill>
              </a:rPr>
              <a:t>JUVELIERMĀKSLAS </a:t>
            </a:r>
          </a:p>
          <a:p>
            <a:r>
              <a:rPr lang="lv-LV" sz="4400" dirty="0" smtClean="0">
                <a:solidFill>
                  <a:srgbClr val="002060"/>
                </a:solidFill>
              </a:rPr>
              <a:t>KONKURSS</a:t>
            </a:r>
          </a:p>
          <a:p>
            <a:endParaRPr lang="lv-LV" sz="4400" dirty="0" smtClean="0">
              <a:solidFill>
                <a:srgbClr val="002060"/>
              </a:solidFill>
            </a:endParaRPr>
          </a:p>
          <a:p>
            <a:r>
              <a:rPr lang="lv-LV" sz="2800" dirty="0" smtClean="0">
                <a:solidFill>
                  <a:srgbClr val="002060"/>
                </a:solidFill>
              </a:rPr>
              <a:t>LISABONA 2013</a:t>
            </a:r>
            <a:endParaRPr lang="lv-LV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jas\Pictures\lisabona\lisabona PLE\IMG_8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670"/>
            <a:ext cx="26964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jas\Pictures\lisabona\lisabona PLE\IMG_8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3638"/>
            <a:ext cx="26964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jas\Pictures\lisabona\lisabona PLE\IMG_8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88110"/>
            <a:ext cx="2689819" cy="17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jas\Pictures\lisabona\lisabona PLE\IMG_8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8" y="2353456"/>
            <a:ext cx="2700098" cy="18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ajas\Pictures\lisabona\lisabona PLE\IMG_88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369225"/>
            <a:ext cx="26964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majas\Pictures\lisabona\lisabona PLE\IMG_88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92" y="2369225"/>
            <a:ext cx="26964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majas\Pictures\lisabona\lisabona PLE\IMG_88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8" y="4300095"/>
            <a:ext cx="2685986" cy="17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majas\Pictures\lisabona\lisabona PLE\IMG_87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00095"/>
            <a:ext cx="2685985" cy="17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majas\Pictures\lisabona\lisabona PLE\IMG_876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92" y="4300096"/>
            <a:ext cx="2685985" cy="17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jas\Pictures\lisabona\lisabona PLE\IMG_8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3600400" cy="53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836713"/>
            <a:ext cx="714948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/>
              <a:t>1. vieta</a:t>
            </a:r>
            <a:endParaRPr lang="lv-LV" sz="2800" dirty="0"/>
          </a:p>
        </p:txBody>
      </p:sp>
      <p:pic>
        <p:nvPicPr>
          <p:cNvPr id="1026" name="Picture 2" descr="C:\Users\majas\Pictures\lisabona\lisabona PLE\IMG_9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2142403" cy="14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692696"/>
            <a:ext cx="4392488" cy="72008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2. Vieta  Grieķija</a:t>
            </a:r>
            <a:endParaRPr lang="lv-LV" sz="2800" dirty="0"/>
          </a:p>
        </p:txBody>
      </p:sp>
      <p:pic>
        <p:nvPicPr>
          <p:cNvPr id="2050" name="Picture 2" descr="C:\Users\majas\Pictures\lisabona\lisabona PLE\IMG_8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692735" cy="55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jas\Pictures\lisabona\lisabona PLE\IMG_9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196244" cy="14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2. vieta  Itālija</a:t>
            </a:r>
            <a:endParaRPr lang="lv-LV" sz="2800" dirty="0"/>
          </a:p>
        </p:txBody>
      </p:sp>
      <p:pic>
        <p:nvPicPr>
          <p:cNvPr id="3074" name="Picture 2" descr="C:\Users\majas\Pictures\lisabona\lisabona PLE\IMG_8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1" y="1700808"/>
            <a:ext cx="4585405" cy="3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jas\Pictures\lisabona\lisabona PLE\IMG_8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585405" cy="3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jas\Pictures\lisabona\lisabona PLE\IMG_9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1584176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jas\Pictures\lisabona\lisabona PLE\IMG_8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9" y="548680"/>
            <a:ext cx="1845128" cy="27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jas\Pictures\lisabona\lisabona PLE\IMG_8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3297"/>
            <a:ext cx="1865214" cy="2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jas\Pictures\lisabona\lisabona PLE\IMG_8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3297"/>
            <a:ext cx="1872208" cy="28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jas\Pictures\lisabona\lisabona PLE\IMG_8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3297"/>
            <a:ext cx="1872207" cy="28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jas\Pictures\lisabona\lisabona PLE\IMG_8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3" y="3496604"/>
            <a:ext cx="18267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jas\Pictures\lisabona\lisabona PLE\IMG_8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71" y="3496603"/>
            <a:ext cx="1861545" cy="27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majas\Pictures\lisabona\lisabona PLE\IMG_87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21144"/>
            <a:ext cx="1810410" cy="27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majas\Pictures\lisabona\lisabona PLE\IMG_88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05" y="3496602"/>
            <a:ext cx="1888433" cy="28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jas\Pictures\lisabona\lisabona PLE\IMG_8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9" y="692696"/>
            <a:ext cx="197101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jas\Pictures\lisabona\lisabona PLE\IMG_8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0" y="692696"/>
            <a:ext cx="197101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jas\Pictures\lisabona\lisabona PLE\IMG_8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82" y="692696"/>
            <a:ext cx="19710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jas\Pictures\lisabona\lisabona PLE\IMG_8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14" y="692696"/>
            <a:ext cx="19710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jas\Pictures\lisabona\lisabona PLE\IMG_88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8" y="3933056"/>
            <a:ext cx="25886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jas\Pictures\lisabona\lisabona PLE\IMG_88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21" y="3933056"/>
            <a:ext cx="2618820" cy="17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majas\Pictures\lisabona\lisabona PLE\IMG_88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14" y="3930111"/>
            <a:ext cx="2623231" cy="17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jas\Pictures\lisabona\lisabona PLE\IMG_8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32"/>
            <a:ext cx="195273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jas\Pictures\lisabona\lisabona PLE\IMG_8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8032"/>
            <a:ext cx="195273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jas\Pictures\lisabona\lisabona PLE\IMG_8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8032"/>
            <a:ext cx="195273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jas\Pictures\lisabona\lisabona PLE\IMG_8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0789"/>
            <a:ext cx="1944216" cy="291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jas\Pictures\lisabona\lisabona PLE\IMG_88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9710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ajas\Pictures\lisabona\lisabona PLE\IMG_88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80" y="3363703"/>
            <a:ext cx="1966534" cy="29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majas\Pictures\lisabona\lisabona PLE\IMG_88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17" y="3396418"/>
            <a:ext cx="1944692" cy="29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majas\Pictures\lisabona\lisabona PLE\IMG_88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18015"/>
            <a:ext cx="1930275" cy="28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jas\Pictures\lisabona\lisabona PLE\IMG_8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047"/>
            <a:ext cx="1868079" cy="27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jas\Pictures\lisabona\lisabona PLE\IMG_8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9954"/>
            <a:ext cx="1868565" cy="279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jas\Pictures\lisabona\lisabona PLE\IMG_8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2" y="432046"/>
            <a:ext cx="1868079" cy="27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jas\Pictures\lisabona\lisabona PLE\IMG_8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9264"/>
            <a:ext cx="185658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jas\Pictures\lisabona\lisabona PLE\IMG_88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7" y="3384375"/>
            <a:ext cx="1892423" cy="28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ajas\Pictures\lisabona\lisabona PLE\IMG_88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84376"/>
            <a:ext cx="1892423" cy="28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ajas\Pictures\lisabona\lisabona PLE\IMG_8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2" y="3384375"/>
            <a:ext cx="1892422" cy="28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majas\Pictures\lisabona\lisabona PLE\IMG_88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89" y="3384376"/>
            <a:ext cx="190465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majas\Pictures\lisabona\lisabona PLE\IMG_8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12" y="495004"/>
            <a:ext cx="2699740" cy="18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ajas\Pictures\lisabona\lisabona PLE\IMG_8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5004"/>
            <a:ext cx="2699740" cy="18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ajas\Pictures\lisabona\lisabona PLE\IMG_8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736304" cy="1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ajas\Pictures\lisabona\lisabona PLE\IMG_8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12" y="2420888"/>
            <a:ext cx="2736304" cy="1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ajas\Pictures\lisabona\lisabona PLE\IMG_8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93" y="2420888"/>
            <a:ext cx="2736304" cy="1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ajas\Pictures\lisabona\lisabona PLE\IMG_88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65104"/>
            <a:ext cx="2736304" cy="1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ajas\Pictures\lisabona\lisabona PLE\IMG_88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12" y="4365104"/>
            <a:ext cx="2736304" cy="1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ajas\Pictures\lisabona\lisabona PLE\IMG_88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80" y="4365104"/>
            <a:ext cx="2736304" cy="1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ajas\Pictures\lisabona\lisabona PLE\IMG_87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" y="497949"/>
            <a:ext cx="2699792" cy="18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EIROPAS LICEJU PARLAMENTA  21 KONFERENCE</vt:lpstr>
      <vt:lpstr>PowerPoint Presentation</vt:lpstr>
      <vt:lpstr>2. Vieta  Grieķija</vt:lpstr>
      <vt:lpstr>2. vieta  Itālija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EIROPAS LICEJU PARLAMENTA  21 KONFERENCE</dc:title>
  <dc:creator>majas</dc:creator>
  <cp:lastModifiedBy>Skolnieks</cp:lastModifiedBy>
  <cp:revision>12</cp:revision>
  <dcterms:created xsi:type="dcterms:W3CDTF">2013-05-23T21:09:53Z</dcterms:created>
  <dcterms:modified xsi:type="dcterms:W3CDTF">2013-05-28T08:21:01Z</dcterms:modified>
</cp:coreProperties>
</file>